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notesMasterIdLst>
    <p:notesMasterId r:id="rId9"/>
  </p:notesMasterIdLst>
  <p:sldIdLst>
    <p:sldId id="335" r:id="rId2"/>
    <p:sldId id="336" r:id="rId3"/>
    <p:sldId id="337" r:id="rId4"/>
    <p:sldId id="358" r:id="rId5"/>
    <p:sldId id="359" r:id="rId6"/>
    <p:sldId id="362" r:id="rId7"/>
    <p:sldId id="365" r:id="rId8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2" d="100"/>
          <a:sy n="72" d="100"/>
        </p:scale>
        <p:origin x="-13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7391552F-4423-46C4-87D0-8A52150BBF04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78EB768-4A19-4261-A16E-E2846DD1365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42182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5D50-C5C7-4847-B7C0-140DAF9014B8}" type="datetime8">
              <a:rPr lang="ar-EG" smtClean="0">
                <a:solidFill>
                  <a:srgbClr val="DBF5F9">
                    <a:shade val="90000"/>
                  </a:srgbClr>
                </a:solidFill>
              </a:rPr>
              <a:pPr/>
              <a:t>22 آذار، 20</a:t>
            </a:fld>
            <a:endParaRPr lang="ar-EG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9BFF-6404-4A9E-817C-09CEA1790E70}" type="slidenum">
              <a:rPr lang="ar-EG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ar-EG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2475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8BC2-AA20-475A-B27A-A51091AD5344}" type="datetime8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22 آذار، 20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9BFF-6404-4A9E-817C-09CEA1790E70}" type="slidenum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28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E8F89-8071-4848-85B9-7906F0C74C0D}" type="datetime8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22 آذار، 20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9BFF-6404-4A9E-817C-09CEA1790E70}" type="slidenum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1534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CEC1-D4FA-4A26-B7C9-389D74877673}" type="datetime8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22 آذار، 20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9BFF-6404-4A9E-817C-09CEA1790E70}" type="slidenum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975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4B56-089C-468B-93FB-16DEA09F09F1}" type="datetime8">
              <a:rPr lang="ar-EG" smtClean="0">
                <a:solidFill>
                  <a:srgbClr val="DBF5F9">
                    <a:shade val="90000"/>
                  </a:srgbClr>
                </a:solidFill>
              </a:rPr>
              <a:pPr/>
              <a:t>22 آذار، 20</a:t>
            </a:fld>
            <a:endParaRPr lang="ar-EG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9BFF-6404-4A9E-817C-09CEA1790E70}" type="slidenum">
              <a:rPr lang="ar-EG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ar-EG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5730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BF772-D86C-4A57-88F2-0B5035B37263}" type="datetime8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22 آذار، 20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9BFF-6404-4A9E-817C-09CEA1790E70}" type="slidenum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471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CF1CD-FDC5-4041-AB5E-F111A2322270}" type="datetime8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22 آذار، 20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9BFF-6404-4A9E-817C-09CEA1790E70}" type="slidenum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115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D71AF-74AC-405A-BC05-79A7CD2F25D3}" type="datetime8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22 آذار، 20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9BFF-6404-4A9E-817C-09CEA1790E70}" type="slidenum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618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ACD5A-A808-440D-ACE9-624B5F228BC7}" type="datetime8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22 آذار، 20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9BFF-6404-4A9E-817C-09CEA1790E70}" type="slidenum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189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A6C5-9446-4A0C-9DD5-73C0F14DDEEE}" type="datetime8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22 آذار، 20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9BFF-6404-4A9E-817C-09CEA1790E70}" type="slidenum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456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39C2-74C3-4628-98D6-E56B5DC6F1E6}" type="datetime8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22 آذار، 20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CB49BFF-6404-4A9E-817C-09CEA1790E70}" type="slidenum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245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D88FCB7-3A80-4896-82F7-29330AE2F6D9}" type="datetime8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22 آذار، 20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CB49BFF-6404-4A9E-817C-09CEA1790E70}" type="slidenum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9924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9BFF-6404-4A9E-817C-09CEA1790E70}" type="slidenum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1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608" y="116632"/>
            <a:ext cx="8542767" cy="648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8072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9BFF-6404-4A9E-817C-09CEA1790E70}" type="slidenum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2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384" y="836712"/>
            <a:ext cx="8468141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0131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9BFF-6404-4A9E-817C-09CEA1790E70}" type="slidenum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3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766" y="921762"/>
            <a:ext cx="8118674" cy="4163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801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9BFF-6404-4A9E-817C-09CEA1790E70}" type="slidenum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4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245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9674"/>
            <a:ext cx="3418309" cy="679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892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9BFF-6404-4A9E-817C-09CEA1790E70}" type="slidenum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5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256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1196752"/>
            <a:ext cx="9069277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9439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9BFF-6404-4A9E-817C-09CEA1790E70}" type="slidenum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6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286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60648"/>
            <a:ext cx="6612582" cy="6265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4111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9BFF-6404-4A9E-817C-09CEA1790E70}" type="slidenum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7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317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6" y="1268760"/>
            <a:ext cx="8981730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74460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512</TotalTime>
  <Words>7</Words>
  <Application>Microsoft Office PowerPoint</Application>
  <PresentationFormat>On-screen Show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ahmed</dc:creator>
  <cp:lastModifiedBy>compusoft</cp:lastModifiedBy>
  <cp:revision>76</cp:revision>
  <dcterms:created xsi:type="dcterms:W3CDTF">2013-02-17T14:36:27Z</dcterms:created>
  <dcterms:modified xsi:type="dcterms:W3CDTF">2020-03-22T18:20:25Z</dcterms:modified>
</cp:coreProperties>
</file>